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1" r:id="rId10"/>
    <p:sldId id="260" r:id="rId11"/>
    <p:sldId id="262" r:id="rId12"/>
    <p:sldId id="267" r:id="rId13"/>
    <p:sldId id="275" r:id="rId14"/>
    <p:sldId id="268" r:id="rId15"/>
    <p:sldId id="269" r:id="rId16"/>
    <p:sldId id="270" r:id="rId17"/>
    <p:sldId id="271" r:id="rId18"/>
    <p:sldId id="273" r:id="rId19"/>
    <p:sldId id="272" r:id="rId20"/>
    <p:sldId id="274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배달의민족 주아" panose="0202060302010102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93846" autoAdjust="0"/>
  </p:normalViewPr>
  <p:slideViewPr>
    <p:cSldViewPr snapToGrid="0">
      <p:cViewPr varScale="1">
        <p:scale>
          <a:sx n="87" d="100"/>
          <a:sy n="87" d="100"/>
        </p:scale>
        <p:origin x="15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8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40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17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50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08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6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9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36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9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0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23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29895-ACD1-497F-8C6A-019F2E9B16AB}" type="datetimeFigureOut">
              <a:rPr lang="ko-KR" altLang="en-US" smtClean="0"/>
              <a:t>2015-10-10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40924-0E0F-4FD8-8EED-880A5D5C1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6E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118" y="-1239356"/>
            <a:ext cx="10995357" cy="934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09822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60208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62453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34777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17085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9638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03622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47180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6135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78577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6E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44511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6E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9247" y="2927498"/>
            <a:ext cx="18117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lang="ko-KR" altLang="en-US" sz="6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74102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6E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65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0629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34" y="1681316"/>
            <a:ext cx="4439547" cy="4434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829" y="646592"/>
            <a:ext cx="8552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단이는</a:t>
            </a:r>
            <a:r>
              <a:rPr lang="ko-KR" altLang="en-US" sz="3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언제나처럼 쳇바퀴를 열심히 굴리고 있었습니다</a:t>
            </a:r>
            <a:r>
              <a:rPr lang="en-US" altLang="ko-KR" sz="3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065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34" y="1681316"/>
            <a:ext cx="4439547" cy="44343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79" y="4749652"/>
            <a:ext cx="1677548" cy="16936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1815" y="646592"/>
            <a:ext cx="8140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그러다 갑자기</a:t>
            </a:r>
            <a:r>
              <a:rPr lang="en-US" altLang="ko-KR" sz="3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단이의</a:t>
            </a:r>
            <a:r>
              <a:rPr lang="ko-KR" altLang="en-US" sz="3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발이 쳇바퀴에 걸리고 마는데</a:t>
            </a:r>
            <a:r>
              <a:rPr lang="en-US" altLang="ko-KR" sz="3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996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8357" y="646592"/>
            <a:ext cx="6707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아픈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단이는</a:t>
            </a:r>
            <a:r>
              <a:rPr lang="ko-KR" altLang="en-US" sz="3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한시 빨리 병원에 가야 했지만</a:t>
            </a:r>
            <a:r>
              <a:rPr lang="en-US" altLang="ko-KR" sz="3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32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0091">
            <a:off x="3599036" y="3726881"/>
            <a:ext cx="268234" cy="14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30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81481E-6 L 2.77778E-7 0.00023 C -0.00069 0.00023 -0.00104 0.00046 -0.00139 0.00069 C -0.00156 0.00092 -0.00139 0.00138 -0.00156 0.00162 C -0.00174 0.00162 -0.00208 0.00185 -0.00226 0.00208 C -0.00243 0.00231 -0.00295 0.003 -0.00295 0.00324 C -0.0033 0.0037 -0.00295 0.00324 -0.00417 0.00439 L -0.00451 0.00462 L -0.00486 0.00509 C -0.00521 0.00625 -0.00469 0.00486 -0.00573 0.00625 C -0.00642 0.00717 -0.00521 0.00625 -0.00625 0.00694 C -0.00625 0.00717 -0.00642 0.00717 -0.00642 0.0074 C -0.0066 0.0074 -0.0066 0.00763 -0.0066 0.0081 C -0.00677 0.0081 -0.00694 0.0081 -0.00694 0.00833 C -0.00729 0.00856 -0.00729 0.00879 -0.00729 0.00902 C -0.00747 0.00902 -0.00747 0.00949 -0.00747 0.00972 C -0.00764 0.00995 -0.00764 0.01018 -0.00816 0.01041 C -0.00816 0.01087 -0.00851 0.01087 -0.00868 0.01087 C -0.00868 0.01111 -0.00903 0.01157 -0.0092 0.01203 C -0.0092 0.01226 -0.00938 0.01226 -0.00955 0.0125 C -0.00955 0.01273 -0.00972 0.01273 -0.00972 0.01296 C -0.0099 0.01342 -0.01007 0.01388 -0.01024 0.01412 C -0.01042 0.01504 -0.01024 0.01481 -0.01094 0.01504 C -0.01181 0.01689 -0.01024 0.01412 -0.01146 0.0162 C -0.01163 0.0162 -0.01163 0.01643 -0.01181 0.01666 C -0.01181 0.01689 -0.01198 0.01689 -0.01215 0.01736 C -0.01215 0.01759 -0.01215 0.01782 -0.0125 0.01782 C -0.0125 0.01805 -0.0125 0.01828 -0.01267 0.01875 C -0.01285 0.01898 -0.01319 0.01898 -0.01337 0.01921 C -0.01337 0.01944 -0.01354 0.02037 -0.01372 0.02037 C -0.01389 0.0206 -0.01389 0.02083 -0.01424 0.02106 C -0.01441 0.02106 -0.01458 0.02106 -0.01476 0.02106 C -0.01493 0.02152 -0.0151 0.02175 -0.0151 0.02199 C -0.01528 0.02199 -0.01545 0.02222 -0.01563 0.02222 C -0.01563 0.02245 -0.01563 0.02314 -0.01597 0.02337 C -0.01597 0.02361 -0.01632 0.0243 -0.01649 0.02453 C -0.01649 0.02476 -0.01667 0.02476 -0.01667 0.025 L -0.01701 0.02638 C -0.01701 0.02685 -0.01701 0.02708 -0.01719 0.02731 C -0.01719 0.02754 -0.01736 0.02754 -0.01736 0.02777 C -0.01806 0.02893 -0.01736 0.02777 -0.01788 0.0287 C -0.01788 0.02939 -0.01806 0.02986 -0.01806 0.03032 C -0.01806 0.03078 -0.01823 0.0331 -0.0184 0.03402 C -0.01858 0.03425 -0.01875 0.03472 -0.01875 0.03495 C -0.01892 0.03518 -0.01892 0.03564 -0.01892 0.03611 C -0.0191 0.03634 -0.01944 0.03657 -0.01962 0.0368 C -0.01962 0.03703 -0.01962 0.0375 -0.01979 0.0375 C -0.01979 0.03773 -0.01997 0.03796 -0.02014 0.03819 C -0.02014 0.03842 -0.02014 0.03888 -0.02031 0.03912 C -0.02049 0.03958 -0.02049 0.04027 -0.02066 0.04074 C -0.02066 0.04097 -0.02066 0.04143 -0.02083 0.04166 C -0.02118 0.04166 -0.02135 0.04166 -0.02153 0.04189 C -0.02153 0.04212 -0.0217 0.04282 -0.0217 0.04305 C -0.0217 0.04328 -0.02188 0.04328 -0.02188 0.04351 C -0.02205 0.04375 -0.02205 0.04444 -0.02205 0.0449 C -0.02205 0.04513 -0.02222 0.04513 -0.02222 0.0456 C -0.0224 0.0456 -0.0224 0.04583 -0.0224 0.04606 C -0.02257 0.04675 -0.02292 0.04675 -0.02292 0.04745 C -0.02344 0.04976 -0.02292 0.04768 -0.02344 0.04953 C -0.02378 0.05277 -0.02326 0.04884 -0.02396 0.05208 C -0.02465 0.05439 -0.02396 0.053 -0.02465 0.05416 C -0.02465 0.05509 -0.02465 0.05578 -0.02483 0.05648 C -0.02483 0.05671 -0.025 0.05694 -0.025 0.05717 C -0.025 0.05763 -0.02517 0.05763 -0.02517 0.05787 C -0.02517 0.0581 -0.02535 0.0581 -0.02535 0.05833 C -0.02535 0.05879 -0.02552 0.05902 -0.02552 0.05925 C -0.02569 0.05949 -0.02552 0.05972 -0.02569 0.06018 C -0.02587 0.06041 -0.02604 0.06041 -0.02639 0.06064 C -0.02656 0.06087 -0.02656 0.06111 -0.02656 0.06157 C -0.02674 0.06157 -0.02656 0.06203 -0.02674 0.06226 C -0.02691 0.0625 -0.02743 0.0625 -0.0276 0.0625 C -0.02778 0.06319 -0.02778 0.06365 -0.02813 0.06412 C -0.02813 0.06435 -0.0283 0.06574 -0.02847 0.0662 C -0.02865 0.06689 -0.02917 0.06782 -0.02917 0.06828 C -0.02951 0.06967 -0.02934 0.06782 -0.02917 0.07037 C -0.02917 0.07222 -0.02899 0.07384 -0.02899 0.07569 C -0.02882 0.07824 -0.02882 0.08101 -0.02865 0.08379 C -0.02865 0.08425 -0.02847 0.08449 -0.02847 0.08472 C -0.0283 0.08587 -0.02813 0.08703 -0.02813 0.08819 L -0.02813 0.09212 " pathEditMode="relative" rAng="0" ptsTypes="AAAAAAAAAAAAAAAAAAAAAAAAAAAA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04305" y="646592"/>
            <a:ext cx="6335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단이에게</a:t>
            </a:r>
            <a:r>
              <a:rPr lang="ko-KR" altLang="en-US" sz="3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맞는 병원을 찾기가 힘들었어요</a:t>
            </a:r>
            <a:endParaRPr lang="ko-KR" altLang="en-US" sz="32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4304" y="646591"/>
            <a:ext cx="6335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단이에게</a:t>
            </a:r>
            <a:r>
              <a: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맞는 병원을 찾기가 힘들었어요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92"/>
            <a:ext cx="9144000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89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6E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52807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24150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</TotalTime>
  <Words>35</Words>
  <Application>Microsoft Office PowerPoint</Application>
  <PresentationFormat>화면 슬라이드 쇼(4:3)</PresentationFormat>
  <Paragraphs>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Calibri</vt:lpstr>
      <vt:lpstr>Arial</vt:lpstr>
      <vt:lpstr>Calibri Light</vt:lpstr>
      <vt:lpstr>배달의민족 주아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김영환</dc:creator>
  <cp:lastModifiedBy>김영환</cp:lastModifiedBy>
  <cp:revision>38</cp:revision>
  <dcterms:created xsi:type="dcterms:W3CDTF">2015-10-09T07:37:35Z</dcterms:created>
  <dcterms:modified xsi:type="dcterms:W3CDTF">2015-10-10T00:18:38Z</dcterms:modified>
</cp:coreProperties>
</file>